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1200"/>
    <a:srgbClr val="341A00"/>
    <a:srgbClr val="804000"/>
    <a:srgbClr val="FBDF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13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014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350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53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39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02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97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920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554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979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82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832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BFC2A-B7DB-5F4B-88CB-92295057CED3}" type="datetimeFigureOut">
              <a:rPr lang="en-US" smtClean="0"/>
              <a:t>17-04-11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D6999-A700-1D49-B8D4-A8EDF7823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93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1414" y="0"/>
            <a:ext cx="952078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21158" y="5233783"/>
            <a:ext cx="49303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halkduster"/>
                <a:cs typeface="Chalkduster"/>
              </a:rPr>
              <a:t>a</a:t>
            </a:r>
            <a:r>
              <a:rPr lang="en-US" sz="2800" dirty="0" smtClean="0">
                <a:solidFill>
                  <a:schemeClr val="bg1"/>
                </a:solidFill>
                <a:latin typeface="Chalkduster"/>
                <a:cs typeface="Chalkduster"/>
              </a:rPr>
              <a:t>chieve your ambitions</a:t>
            </a:r>
          </a:p>
          <a:p>
            <a:endParaRPr lang="en-US" sz="1600" dirty="0" smtClean="0">
              <a:solidFill>
                <a:schemeClr val="bg1"/>
              </a:solidFill>
              <a:latin typeface="Chalkduster"/>
              <a:cs typeface="Chalkduster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8331123" y="417579"/>
            <a:ext cx="279099" cy="13957"/>
          </a:xfrm>
          <a:prstGeom prst="line">
            <a:avLst/>
          </a:prstGeom>
          <a:ln w="57150" cap="rnd" cmpd="sng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8330018" y="542065"/>
            <a:ext cx="279099" cy="13957"/>
          </a:xfrm>
          <a:prstGeom prst="line">
            <a:avLst/>
          </a:prstGeom>
          <a:ln w="57150" cap="rnd" cmpd="sng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8328913" y="666551"/>
            <a:ext cx="279099" cy="13957"/>
          </a:xfrm>
          <a:prstGeom prst="line">
            <a:avLst/>
          </a:prstGeom>
          <a:ln w="57150" cap="rnd" cmpd="sng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718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1414" y="0"/>
            <a:ext cx="952078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6850" y="5233783"/>
            <a:ext cx="49303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halkduster"/>
                <a:cs typeface="Chalkduster"/>
              </a:rPr>
              <a:t>a</a:t>
            </a:r>
            <a:r>
              <a:rPr lang="en-US" sz="2800" dirty="0" smtClean="0">
                <a:solidFill>
                  <a:schemeClr val="bg1"/>
                </a:solidFill>
                <a:latin typeface="Chalkduster"/>
                <a:cs typeface="Chalkduster"/>
              </a:rPr>
              <a:t>chieve your ambitions</a:t>
            </a:r>
          </a:p>
          <a:p>
            <a:endParaRPr lang="en-US" sz="1600" dirty="0" smtClean="0">
              <a:solidFill>
                <a:schemeClr val="bg1"/>
              </a:solidFill>
              <a:latin typeface="Chalkduster"/>
              <a:cs typeface="Chalkduster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7242634" y="265178"/>
            <a:ext cx="1901366" cy="5738045"/>
          </a:xfrm>
          <a:prstGeom prst="roundRect">
            <a:avLst>
              <a:gd name="adj" fmla="val 969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340320" y="446617"/>
            <a:ext cx="1736373" cy="4801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our story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our programs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our people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our technology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our space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our research</a:t>
            </a:r>
          </a:p>
          <a:p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our ambitions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how can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i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 help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halkboard"/>
                <a:cs typeface="Chalkboard"/>
              </a:rPr>
              <a:t>contact us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883497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4389" y="1318"/>
            <a:ext cx="10342642" cy="685668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51200">
              <a:alpha val="9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36505" y="5532083"/>
            <a:ext cx="7000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Chalkduster"/>
                <a:cs typeface="Chalkduster"/>
              </a:rPr>
              <a:t>get to know “</a:t>
            </a:r>
            <a:r>
              <a:rPr lang="en-US" sz="2800" u="sng" dirty="0" smtClean="0">
                <a:solidFill>
                  <a:schemeClr val="bg1"/>
                </a:solidFill>
                <a:latin typeface="Chalkduster"/>
                <a:cs typeface="Chalkduster"/>
              </a:rPr>
              <a:t>us</a:t>
            </a:r>
            <a:r>
              <a:rPr lang="en-US" sz="2800" dirty="0" smtClean="0">
                <a:solidFill>
                  <a:schemeClr val="bg1"/>
                </a:solidFill>
                <a:latin typeface="Chalkduster"/>
                <a:cs typeface="Chalkduster"/>
              </a:rPr>
              <a:t>” and “</a:t>
            </a:r>
            <a:r>
              <a:rPr lang="en-US" sz="2800" u="sng" dirty="0" smtClean="0">
                <a:solidFill>
                  <a:schemeClr val="bg1"/>
                </a:solidFill>
                <a:latin typeface="Chalkduster"/>
                <a:cs typeface="Chalkduster"/>
              </a:rPr>
              <a:t>our work</a:t>
            </a:r>
            <a:r>
              <a:rPr lang="en-US" sz="2800" dirty="0" smtClean="0">
                <a:solidFill>
                  <a:schemeClr val="bg1"/>
                </a:solidFill>
                <a:latin typeface="Chalkduster"/>
                <a:cs typeface="Chalkduster"/>
              </a:rPr>
              <a:t>”</a:t>
            </a:r>
            <a:endParaRPr lang="en-US" sz="1600" dirty="0" smtClean="0">
              <a:solidFill>
                <a:schemeClr val="bg1"/>
              </a:solidFill>
              <a:latin typeface="Chalkduster"/>
              <a:cs typeface="Chalkduster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8331123" y="417579"/>
            <a:ext cx="279099" cy="13957"/>
          </a:xfrm>
          <a:prstGeom prst="line">
            <a:avLst/>
          </a:prstGeom>
          <a:ln w="57150" cap="rnd" cmpd="sng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8330018" y="542065"/>
            <a:ext cx="279099" cy="13957"/>
          </a:xfrm>
          <a:prstGeom prst="line">
            <a:avLst/>
          </a:prstGeom>
          <a:ln w="57150" cap="rnd" cmpd="sng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8328913" y="666551"/>
            <a:ext cx="279099" cy="13957"/>
          </a:xfrm>
          <a:prstGeom prst="line">
            <a:avLst/>
          </a:prstGeom>
          <a:ln w="57150" cap="rnd" cmpd="sng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035" y="330465"/>
            <a:ext cx="1228040" cy="118215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49217" y="1957030"/>
            <a:ext cx="75679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FFFF"/>
                </a:solidFill>
                <a:latin typeface="Chalkboard"/>
                <a:cs typeface="Chalkboard"/>
              </a:rPr>
              <a:t>VISION</a:t>
            </a:r>
            <a:endParaRPr lang="en-US" dirty="0" smtClean="0">
              <a:solidFill>
                <a:srgbClr val="FFFFFF"/>
              </a:solidFill>
              <a:latin typeface="Chalkboard"/>
              <a:cs typeface="Chalkboard"/>
            </a:endParaRPr>
          </a:p>
          <a:p>
            <a:pPr algn="ctr"/>
            <a:r>
              <a:rPr lang="en-US" dirty="0" smtClean="0">
                <a:solidFill>
                  <a:srgbClr val="FFFFFF"/>
                </a:solidFill>
                <a:latin typeface="Chalkboard"/>
                <a:cs typeface="Chalkboard"/>
              </a:rPr>
              <a:t> </a:t>
            </a:r>
          </a:p>
          <a:p>
            <a:pPr algn="ctr"/>
            <a:r>
              <a:rPr lang="en-US" dirty="0" smtClean="0">
                <a:solidFill>
                  <a:srgbClr val="FFFFFF"/>
                </a:solidFill>
                <a:latin typeface="Chalkboard"/>
                <a:cs typeface="Chalkboard"/>
              </a:rPr>
              <a:t>Our vision is a world where everyone has an opportunity to work as per both their abilities and aspirations, in order to make a sustainable livelihood while contributing to the overall society.</a:t>
            </a:r>
          </a:p>
          <a:p>
            <a:pPr algn="ctr"/>
            <a:r>
              <a:rPr lang="en-US" dirty="0" smtClean="0">
                <a:solidFill>
                  <a:srgbClr val="FFFFFF"/>
                </a:solidFill>
                <a:latin typeface="Chalkboard"/>
                <a:cs typeface="Chalkboard"/>
              </a:rPr>
              <a:t> </a:t>
            </a:r>
          </a:p>
          <a:p>
            <a:pPr algn="ctr"/>
            <a:r>
              <a:rPr lang="en-US" b="1" dirty="0" smtClean="0">
                <a:solidFill>
                  <a:srgbClr val="FFFFFF"/>
                </a:solidFill>
                <a:latin typeface="Chalkboard"/>
                <a:cs typeface="Chalkboard"/>
              </a:rPr>
              <a:t>MISSION</a:t>
            </a:r>
            <a:endParaRPr lang="en-US" dirty="0" smtClean="0">
              <a:solidFill>
                <a:srgbClr val="FFFFFF"/>
              </a:solidFill>
              <a:latin typeface="Chalkboard"/>
              <a:cs typeface="Chalkboard"/>
            </a:endParaRPr>
          </a:p>
          <a:p>
            <a:pPr algn="ctr"/>
            <a:r>
              <a:rPr lang="en-US" dirty="0" smtClean="0">
                <a:solidFill>
                  <a:srgbClr val="FFFFFF"/>
                </a:solidFill>
                <a:latin typeface="Chalkboard"/>
                <a:cs typeface="Chalkboard"/>
              </a:rPr>
              <a:t> </a:t>
            </a:r>
          </a:p>
          <a:p>
            <a:pPr algn="ctr"/>
            <a:r>
              <a:rPr lang="en-US" dirty="0" smtClean="0">
                <a:solidFill>
                  <a:srgbClr val="FFFFFF"/>
                </a:solidFill>
                <a:latin typeface="Chalkboard"/>
                <a:cs typeface="Chalkboard"/>
              </a:rPr>
              <a:t>Our mission is to help those facing barriers to suitable and sustainable employment to build a resilient career path.</a:t>
            </a:r>
          </a:p>
          <a:p>
            <a:pPr algn="ctr"/>
            <a:endParaRPr lang="en-US" dirty="0" smtClean="0">
              <a:solidFill>
                <a:srgbClr val="FFFFFF"/>
              </a:solidFill>
              <a:latin typeface="Chalkboard"/>
              <a:cs typeface="Chalkboard"/>
            </a:endParaRPr>
          </a:p>
          <a:p>
            <a:endParaRPr lang="en-US" dirty="0">
              <a:solidFill>
                <a:srgbClr val="FFFFFF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098761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1837" y="0"/>
            <a:ext cx="10312412" cy="687088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" y="0"/>
            <a:ext cx="9143999" cy="6858000"/>
          </a:xfrm>
          <a:prstGeom prst="rect">
            <a:avLst/>
          </a:prstGeom>
          <a:solidFill>
            <a:schemeClr val="accent1">
              <a:lumMod val="50000"/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265880"/>
            <a:ext cx="2279138" cy="359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890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38</Words>
  <Application>Microsoft Macintosh PowerPoint</Application>
  <PresentationFormat>On-screen Show (4:3)</PresentationFormat>
  <Paragraphs>27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Parin Kothari</dc:creator>
  <cp:lastModifiedBy>Parin Kothari</cp:lastModifiedBy>
  <cp:revision>14</cp:revision>
  <dcterms:created xsi:type="dcterms:W3CDTF">2017-04-10T13:02:49Z</dcterms:created>
  <dcterms:modified xsi:type="dcterms:W3CDTF">2017-04-11T15:21:19Z</dcterms:modified>
</cp:coreProperties>
</file>

<file path=docProps/thumbnail.jpeg>
</file>